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Lst>
  <p:sldSz cy="7560000" cx="10440000"/>
  <p:notesSz cx="6858000" cy="9144000"/>
  <p:embeddedFontLst>
    <p:embeddedFont>
      <p:font typeface="Ubuntu"/>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747775"/>
          </p15:clr>
        </p15:guide>
        <p15:guide id="2" pos="3288">
          <p15:clr>
            <a:srgbClr val="747775"/>
          </p15:clr>
        </p15:guide>
      </p15:sldGuideLst>
    </p:ext>
    <p:ext uri="GoogleSlidesCustomDataVersion2">
      <go:slidesCustomData xmlns:go="http://customooxmlschemas.google.com/" r:id="rId13" roundtripDataSignature="AMtx7mgISAVK3dF1fbP7ubYtSPrdH0Mjj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28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Ubuntu-italic.fntdata"/><Relationship Id="rId10" Type="http://schemas.openxmlformats.org/officeDocument/2006/relationships/font" Target="fonts/Ubuntu-bold.fntdata"/><Relationship Id="rId13" Type="http://customschemas.google.com/relationships/presentationmetadata" Target="metadata"/><Relationship Id="rId12" Type="http://schemas.openxmlformats.org/officeDocument/2006/relationships/font" Target="fonts/Ubuntu-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Ubuntu-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61666" y="685800"/>
            <a:ext cx="4735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061666" y="685800"/>
            <a:ext cx="4735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d36cb0f07c_0_68:notes"/>
          <p:cNvSpPr/>
          <p:nvPr>
            <p:ph idx="2" type="sldImg"/>
          </p:nvPr>
        </p:nvSpPr>
        <p:spPr>
          <a:xfrm>
            <a:off x="1061666" y="685800"/>
            <a:ext cx="4735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d36cb0f07c_0_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36cb0f07c_0_78:notes"/>
          <p:cNvSpPr/>
          <p:nvPr>
            <p:ph idx="2" type="sldImg"/>
          </p:nvPr>
        </p:nvSpPr>
        <p:spPr>
          <a:xfrm>
            <a:off x="1061666" y="685800"/>
            <a:ext cx="4735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g2d36cb0f07c_0_7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355887" y="1094388"/>
            <a:ext cx="9728100" cy="3016800"/>
          </a:xfrm>
          <a:prstGeom prst="rect">
            <a:avLst/>
          </a:prstGeom>
          <a:noFill/>
          <a:ln>
            <a:noFill/>
          </a:ln>
        </p:spPr>
        <p:txBody>
          <a:bodyPr anchorCtr="0" anchor="b" bIns="114375" lIns="114375" spcFirstLastPara="1" rIns="114375" wrap="square" tIns="114375">
            <a:normAutofit/>
          </a:bodyPr>
          <a:lstStyle>
            <a:lvl1pPr lvl="0" algn="ctr">
              <a:lnSpc>
                <a:spcPct val="100000"/>
              </a:lnSpc>
              <a:spcBef>
                <a:spcPts val="0"/>
              </a:spcBef>
              <a:spcAft>
                <a:spcPts val="0"/>
              </a:spcAft>
              <a:buSzPts val="6500"/>
              <a:buNone/>
              <a:defRPr sz="6500"/>
            </a:lvl1pPr>
            <a:lvl2pPr lvl="1" algn="ctr">
              <a:lnSpc>
                <a:spcPct val="100000"/>
              </a:lnSpc>
              <a:spcBef>
                <a:spcPts val="0"/>
              </a:spcBef>
              <a:spcAft>
                <a:spcPts val="0"/>
              </a:spcAft>
              <a:buSzPts val="6500"/>
              <a:buNone/>
              <a:defRPr sz="6500"/>
            </a:lvl2pPr>
            <a:lvl3pPr lvl="2" algn="ctr">
              <a:lnSpc>
                <a:spcPct val="100000"/>
              </a:lnSpc>
              <a:spcBef>
                <a:spcPts val="0"/>
              </a:spcBef>
              <a:spcAft>
                <a:spcPts val="0"/>
              </a:spcAft>
              <a:buSzPts val="6500"/>
              <a:buNone/>
              <a:defRPr sz="6500"/>
            </a:lvl3pPr>
            <a:lvl4pPr lvl="3" algn="ctr">
              <a:lnSpc>
                <a:spcPct val="100000"/>
              </a:lnSpc>
              <a:spcBef>
                <a:spcPts val="0"/>
              </a:spcBef>
              <a:spcAft>
                <a:spcPts val="0"/>
              </a:spcAft>
              <a:buSzPts val="6500"/>
              <a:buNone/>
              <a:defRPr sz="6500"/>
            </a:lvl4pPr>
            <a:lvl5pPr lvl="4" algn="ctr">
              <a:lnSpc>
                <a:spcPct val="100000"/>
              </a:lnSpc>
              <a:spcBef>
                <a:spcPts val="0"/>
              </a:spcBef>
              <a:spcAft>
                <a:spcPts val="0"/>
              </a:spcAft>
              <a:buSzPts val="6500"/>
              <a:buNone/>
              <a:defRPr sz="6500"/>
            </a:lvl5pPr>
            <a:lvl6pPr lvl="5" algn="ctr">
              <a:lnSpc>
                <a:spcPct val="100000"/>
              </a:lnSpc>
              <a:spcBef>
                <a:spcPts val="0"/>
              </a:spcBef>
              <a:spcAft>
                <a:spcPts val="0"/>
              </a:spcAft>
              <a:buSzPts val="6500"/>
              <a:buNone/>
              <a:defRPr sz="6500"/>
            </a:lvl6pPr>
            <a:lvl7pPr lvl="6" algn="ctr">
              <a:lnSpc>
                <a:spcPct val="100000"/>
              </a:lnSpc>
              <a:spcBef>
                <a:spcPts val="0"/>
              </a:spcBef>
              <a:spcAft>
                <a:spcPts val="0"/>
              </a:spcAft>
              <a:buSzPts val="6500"/>
              <a:buNone/>
              <a:defRPr sz="6500"/>
            </a:lvl7pPr>
            <a:lvl8pPr lvl="7" algn="ctr">
              <a:lnSpc>
                <a:spcPct val="100000"/>
              </a:lnSpc>
              <a:spcBef>
                <a:spcPts val="0"/>
              </a:spcBef>
              <a:spcAft>
                <a:spcPts val="0"/>
              </a:spcAft>
              <a:buSzPts val="6500"/>
              <a:buNone/>
              <a:defRPr sz="6500"/>
            </a:lvl8pPr>
            <a:lvl9pPr lvl="8" algn="ctr">
              <a:lnSpc>
                <a:spcPct val="100000"/>
              </a:lnSpc>
              <a:spcBef>
                <a:spcPts val="0"/>
              </a:spcBef>
              <a:spcAft>
                <a:spcPts val="0"/>
              </a:spcAft>
              <a:buSzPts val="6500"/>
              <a:buNone/>
              <a:defRPr sz="6500"/>
            </a:lvl9pPr>
          </a:lstStyle>
          <a:p/>
        </p:txBody>
      </p:sp>
      <p:sp>
        <p:nvSpPr>
          <p:cNvPr id="11" name="Google Shape;11;p3"/>
          <p:cNvSpPr txBox="1"/>
          <p:nvPr>
            <p:ph idx="1" type="subTitle"/>
          </p:nvPr>
        </p:nvSpPr>
        <p:spPr>
          <a:xfrm>
            <a:off x="355878" y="4165643"/>
            <a:ext cx="9728100" cy="1164900"/>
          </a:xfrm>
          <a:prstGeom prst="rect">
            <a:avLst/>
          </a:prstGeom>
          <a:noFill/>
          <a:ln>
            <a:noFill/>
          </a:ln>
        </p:spPr>
        <p:txBody>
          <a:bodyPr anchorCtr="0" anchor="t" bIns="114375" lIns="114375" spcFirstLastPara="1" rIns="114375" wrap="square" tIns="114375">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3"/>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355878" y="1625801"/>
            <a:ext cx="9728100" cy="2886000"/>
          </a:xfrm>
          <a:prstGeom prst="rect">
            <a:avLst/>
          </a:prstGeom>
          <a:noFill/>
          <a:ln>
            <a:noFill/>
          </a:ln>
        </p:spPr>
        <p:txBody>
          <a:bodyPr anchorCtr="0" anchor="b" bIns="114375" lIns="114375" spcFirstLastPara="1" rIns="114375" wrap="square" tIns="114375">
            <a:normAutofit/>
          </a:bodyPr>
          <a:lstStyle>
            <a:lvl1pPr lvl="0" algn="ctr">
              <a:lnSpc>
                <a:spcPct val="100000"/>
              </a:lnSpc>
              <a:spcBef>
                <a:spcPts val="0"/>
              </a:spcBef>
              <a:spcAft>
                <a:spcPts val="0"/>
              </a:spcAft>
              <a:buSzPts val="15000"/>
              <a:buNone/>
              <a:defRPr sz="15000"/>
            </a:lvl1pPr>
            <a:lvl2pPr lvl="1" algn="ctr">
              <a:lnSpc>
                <a:spcPct val="100000"/>
              </a:lnSpc>
              <a:spcBef>
                <a:spcPts val="0"/>
              </a:spcBef>
              <a:spcAft>
                <a:spcPts val="0"/>
              </a:spcAft>
              <a:buSzPts val="15000"/>
              <a:buNone/>
              <a:defRPr sz="15000"/>
            </a:lvl2pPr>
            <a:lvl3pPr lvl="2" algn="ctr">
              <a:lnSpc>
                <a:spcPct val="100000"/>
              </a:lnSpc>
              <a:spcBef>
                <a:spcPts val="0"/>
              </a:spcBef>
              <a:spcAft>
                <a:spcPts val="0"/>
              </a:spcAft>
              <a:buSzPts val="15000"/>
              <a:buNone/>
              <a:defRPr sz="15000"/>
            </a:lvl3pPr>
            <a:lvl4pPr lvl="3" algn="ctr">
              <a:lnSpc>
                <a:spcPct val="100000"/>
              </a:lnSpc>
              <a:spcBef>
                <a:spcPts val="0"/>
              </a:spcBef>
              <a:spcAft>
                <a:spcPts val="0"/>
              </a:spcAft>
              <a:buSzPts val="15000"/>
              <a:buNone/>
              <a:defRPr sz="15000"/>
            </a:lvl4pPr>
            <a:lvl5pPr lvl="4" algn="ctr">
              <a:lnSpc>
                <a:spcPct val="100000"/>
              </a:lnSpc>
              <a:spcBef>
                <a:spcPts val="0"/>
              </a:spcBef>
              <a:spcAft>
                <a:spcPts val="0"/>
              </a:spcAft>
              <a:buSzPts val="15000"/>
              <a:buNone/>
              <a:defRPr sz="15000"/>
            </a:lvl5pPr>
            <a:lvl6pPr lvl="5" algn="ctr">
              <a:lnSpc>
                <a:spcPct val="100000"/>
              </a:lnSpc>
              <a:spcBef>
                <a:spcPts val="0"/>
              </a:spcBef>
              <a:spcAft>
                <a:spcPts val="0"/>
              </a:spcAft>
              <a:buSzPts val="15000"/>
              <a:buNone/>
              <a:defRPr sz="15000"/>
            </a:lvl6pPr>
            <a:lvl7pPr lvl="6" algn="ctr">
              <a:lnSpc>
                <a:spcPct val="100000"/>
              </a:lnSpc>
              <a:spcBef>
                <a:spcPts val="0"/>
              </a:spcBef>
              <a:spcAft>
                <a:spcPts val="0"/>
              </a:spcAft>
              <a:buSzPts val="15000"/>
              <a:buNone/>
              <a:defRPr sz="15000"/>
            </a:lvl7pPr>
            <a:lvl8pPr lvl="7" algn="ctr">
              <a:lnSpc>
                <a:spcPct val="100000"/>
              </a:lnSpc>
              <a:spcBef>
                <a:spcPts val="0"/>
              </a:spcBef>
              <a:spcAft>
                <a:spcPts val="0"/>
              </a:spcAft>
              <a:buSzPts val="15000"/>
              <a:buNone/>
              <a:defRPr sz="15000"/>
            </a:lvl8pPr>
            <a:lvl9pPr lvl="8" algn="ctr">
              <a:lnSpc>
                <a:spcPct val="100000"/>
              </a:lnSpc>
              <a:spcBef>
                <a:spcPts val="0"/>
              </a:spcBef>
              <a:spcAft>
                <a:spcPts val="0"/>
              </a:spcAft>
              <a:buSzPts val="15000"/>
              <a:buNone/>
              <a:defRPr sz="15000"/>
            </a:lvl9pPr>
          </a:lstStyle>
          <a:p>
            <a:r>
              <a:t>xx%</a:t>
            </a:r>
          </a:p>
        </p:txBody>
      </p:sp>
      <p:sp>
        <p:nvSpPr>
          <p:cNvPr id="46" name="Google Shape;46;p12"/>
          <p:cNvSpPr txBox="1"/>
          <p:nvPr>
            <p:ph idx="1" type="body"/>
          </p:nvPr>
        </p:nvSpPr>
        <p:spPr>
          <a:xfrm>
            <a:off x="355878" y="4633192"/>
            <a:ext cx="9728100" cy="1911900"/>
          </a:xfrm>
          <a:prstGeom prst="rect">
            <a:avLst/>
          </a:prstGeom>
          <a:noFill/>
          <a:ln>
            <a:noFill/>
          </a:ln>
        </p:spPr>
        <p:txBody>
          <a:bodyPr anchorCtr="0" anchor="t" bIns="114375" lIns="114375" spcFirstLastPara="1" rIns="114375" wrap="square" tIns="114375">
            <a:normAutofit/>
          </a:bodyPr>
          <a:lstStyle>
            <a:lvl1pPr indent="-374650" lvl="0" marL="457200" algn="ctr">
              <a:lnSpc>
                <a:spcPct val="115000"/>
              </a:lnSpc>
              <a:spcBef>
                <a:spcPts val="0"/>
              </a:spcBef>
              <a:spcAft>
                <a:spcPts val="0"/>
              </a:spcAft>
              <a:buSzPts val="2300"/>
              <a:buChar char="●"/>
              <a:defRPr/>
            </a:lvl1pPr>
            <a:lvl2pPr indent="-342900" lvl="1" marL="914400" algn="ctr">
              <a:lnSpc>
                <a:spcPct val="115000"/>
              </a:lnSpc>
              <a:spcBef>
                <a:spcPts val="0"/>
              </a:spcBef>
              <a:spcAft>
                <a:spcPts val="0"/>
              </a:spcAft>
              <a:buSzPts val="1800"/>
              <a:buChar char="○"/>
              <a:defRPr/>
            </a:lvl2pPr>
            <a:lvl3pPr indent="-342900" lvl="2" marL="1371600" algn="ctr">
              <a:lnSpc>
                <a:spcPct val="115000"/>
              </a:lnSpc>
              <a:spcBef>
                <a:spcPts val="0"/>
              </a:spcBef>
              <a:spcAft>
                <a:spcPts val="0"/>
              </a:spcAft>
              <a:buSzPts val="1800"/>
              <a:buChar char="■"/>
              <a:defRPr/>
            </a:lvl3pPr>
            <a:lvl4pPr indent="-342900" lvl="3" marL="1828800" algn="ctr">
              <a:lnSpc>
                <a:spcPct val="115000"/>
              </a:lnSpc>
              <a:spcBef>
                <a:spcPts val="0"/>
              </a:spcBef>
              <a:spcAft>
                <a:spcPts val="0"/>
              </a:spcAft>
              <a:buSzPts val="1800"/>
              <a:buChar char="●"/>
              <a:defRPr/>
            </a:lvl4pPr>
            <a:lvl5pPr indent="-342900" lvl="4" marL="2286000" algn="ctr">
              <a:lnSpc>
                <a:spcPct val="115000"/>
              </a:lnSpc>
              <a:spcBef>
                <a:spcPts val="0"/>
              </a:spcBef>
              <a:spcAft>
                <a:spcPts val="0"/>
              </a:spcAft>
              <a:buSzPts val="1800"/>
              <a:buChar char="○"/>
              <a:defRPr/>
            </a:lvl5pPr>
            <a:lvl6pPr indent="-342900" lvl="5" marL="2743200" algn="ctr">
              <a:lnSpc>
                <a:spcPct val="115000"/>
              </a:lnSpc>
              <a:spcBef>
                <a:spcPts val="0"/>
              </a:spcBef>
              <a:spcAft>
                <a:spcPts val="0"/>
              </a:spcAft>
              <a:buSzPts val="1800"/>
              <a:buChar char="■"/>
              <a:defRPr/>
            </a:lvl6pPr>
            <a:lvl7pPr indent="-342900" lvl="6" marL="3200400" algn="ctr">
              <a:lnSpc>
                <a:spcPct val="115000"/>
              </a:lnSpc>
              <a:spcBef>
                <a:spcPts val="0"/>
              </a:spcBef>
              <a:spcAft>
                <a:spcPts val="0"/>
              </a:spcAft>
              <a:buSzPts val="1800"/>
              <a:buChar char="●"/>
              <a:defRPr/>
            </a:lvl7pPr>
            <a:lvl8pPr indent="-342900" lvl="7" marL="3657600" algn="ctr">
              <a:lnSpc>
                <a:spcPct val="115000"/>
              </a:lnSpc>
              <a:spcBef>
                <a:spcPts val="0"/>
              </a:spcBef>
              <a:spcAft>
                <a:spcPts val="0"/>
              </a:spcAft>
              <a:buSzPts val="1800"/>
              <a:buChar char="○"/>
              <a:defRPr/>
            </a:lvl8pPr>
            <a:lvl9pPr indent="-342900" lvl="8" marL="4114800" algn="ctr">
              <a:lnSpc>
                <a:spcPct val="115000"/>
              </a:lnSpc>
              <a:spcBef>
                <a:spcPts val="0"/>
              </a:spcBef>
              <a:spcAft>
                <a:spcPts val="0"/>
              </a:spcAft>
              <a:buSzPts val="1800"/>
              <a:buChar char="■"/>
              <a:defRPr/>
            </a:lvl9pPr>
          </a:lstStyle>
          <a:p/>
        </p:txBody>
      </p:sp>
      <p:sp>
        <p:nvSpPr>
          <p:cNvPr id="47" name="Google Shape;47;p12"/>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355878" y="3161354"/>
            <a:ext cx="9728100" cy="1237200"/>
          </a:xfrm>
          <a:prstGeom prst="rect">
            <a:avLst/>
          </a:prstGeom>
          <a:noFill/>
          <a:ln>
            <a:noFill/>
          </a:ln>
        </p:spPr>
        <p:txBody>
          <a:bodyPr anchorCtr="0" anchor="ctr" bIns="114375" lIns="114375" spcFirstLastPara="1" rIns="114375" wrap="square" tIns="114375">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5" name="Google Shape;15;p4"/>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355878" y="654105"/>
            <a:ext cx="9728100" cy="841800"/>
          </a:xfrm>
          <a:prstGeom prst="rect">
            <a:avLst/>
          </a:prstGeom>
          <a:noFill/>
          <a:ln>
            <a:noFill/>
          </a:ln>
        </p:spPr>
        <p:txBody>
          <a:bodyPr anchorCtr="0" anchor="t" bIns="114375" lIns="114375" spcFirstLastPara="1" rIns="114375" wrap="square" tIns="114375">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8" name="Google Shape;18;p5"/>
          <p:cNvSpPr txBox="1"/>
          <p:nvPr>
            <p:ph idx="1" type="body"/>
          </p:nvPr>
        </p:nvSpPr>
        <p:spPr>
          <a:xfrm>
            <a:off x="355878" y="1693927"/>
            <a:ext cx="9728100" cy="5021400"/>
          </a:xfrm>
          <a:prstGeom prst="rect">
            <a:avLst/>
          </a:prstGeom>
          <a:noFill/>
          <a:ln>
            <a:noFill/>
          </a:ln>
        </p:spPr>
        <p:txBody>
          <a:bodyPr anchorCtr="0" anchor="t" bIns="114375" lIns="114375" spcFirstLastPara="1" rIns="114375" wrap="square" tIns="114375">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19" name="Google Shape;19;p5"/>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355878" y="654105"/>
            <a:ext cx="9728100" cy="841800"/>
          </a:xfrm>
          <a:prstGeom prst="rect">
            <a:avLst/>
          </a:prstGeom>
          <a:noFill/>
          <a:ln>
            <a:noFill/>
          </a:ln>
        </p:spPr>
        <p:txBody>
          <a:bodyPr anchorCtr="0" anchor="t" bIns="114375" lIns="114375" spcFirstLastPara="1" rIns="114375" wrap="square" tIns="114375">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6"/>
          <p:cNvSpPr txBox="1"/>
          <p:nvPr>
            <p:ph idx="1" type="body"/>
          </p:nvPr>
        </p:nvSpPr>
        <p:spPr>
          <a:xfrm>
            <a:off x="355878" y="1693927"/>
            <a:ext cx="4566900" cy="5021400"/>
          </a:xfrm>
          <a:prstGeom prst="rect">
            <a:avLst/>
          </a:prstGeom>
          <a:noFill/>
          <a:ln>
            <a:noFill/>
          </a:ln>
        </p:spPr>
        <p:txBody>
          <a:bodyPr anchorCtr="0" anchor="t" bIns="114375" lIns="114375" spcFirstLastPara="1" rIns="114375" wrap="square" tIns="114375">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6"/>
          <p:cNvSpPr txBox="1"/>
          <p:nvPr>
            <p:ph idx="2" type="body"/>
          </p:nvPr>
        </p:nvSpPr>
        <p:spPr>
          <a:xfrm>
            <a:off x="5517307" y="1693927"/>
            <a:ext cx="4566900" cy="5021400"/>
          </a:xfrm>
          <a:prstGeom prst="rect">
            <a:avLst/>
          </a:prstGeom>
          <a:noFill/>
          <a:ln>
            <a:noFill/>
          </a:ln>
        </p:spPr>
        <p:txBody>
          <a:bodyPr anchorCtr="0" anchor="t" bIns="114375" lIns="114375" spcFirstLastPara="1" rIns="114375" wrap="square" tIns="114375">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6"/>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355878" y="654105"/>
            <a:ext cx="9728100" cy="841800"/>
          </a:xfrm>
          <a:prstGeom prst="rect">
            <a:avLst/>
          </a:prstGeom>
          <a:noFill/>
          <a:ln>
            <a:noFill/>
          </a:ln>
        </p:spPr>
        <p:txBody>
          <a:bodyPr anchorCtr="0" anchor="t" bIns="114375" lIns="114375" spcFirstLastPara="1" rIns="114375" wrap="square" tIns="114375">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7"/>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355878" y="816630"/>
            <a:ext cx="3206100" cy="1110600"/>
          </a:xfrm>
          <a:prstGeom prst="rect">
            <a:avLst/>
          </a:prstGeom>
          <a:noFill/>
          <a:ln>
            <a:noFill/>
          </a:ln>
        </p:spPr>
        <p:txBody>
          <a:bodyPr anchorCtr="0" anchor="b" bIns="114375" lIns="114375" spcFirstLastPara="1" rIns="114375" wrap="square" tIns="11437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8"/>
          <p:cNvSpPr txBox="1"/>
          <p:nvPr>
            <p:ph idx="1" type="body"/>
          </p:nvPr>
        </p:nvSpPr>
        <p:spPr>
          <a:xfrm>
            <a:off x="355878" y="2042457"/>
            <a:ext cx="3206100" cy="4673100"/>
          </a:xfrm>
          <a:prstGeom prst="rect">
            <a:avLst/>
          </a:prstGeom>
          <a:noFill/>
          <a:ln>
            <a:noFill/>
          </a:ln>
        </p:spPr>
        <p:txBody>
          <a:bodyPr anchorCtr="0" anchor="t" bIns="114375" lIns="114375" spcFirstLastPara="1" rIns="114375" wrap="square" tIns="114375">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8"/>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559734" y="661638"/>
            <a:ext cx="7270200" cy="6012600"/>
          </a:xfrm>
          <a:prstGeom prst="rect">
            <a:avLst/>
          </a:prstGeom>
          <a:noFill/>
          <a:ln>
            <a:noFill/>
          </a:ln>
        </p:spPr>
        <p:txBody>
          <a:bodyPr anchorCtr="0" anchor="ctr" bIns="114375" lIns="114375" spcFirstLastPara="1" rIns="114375" wrap="square" tIns="114375">
            <a:norm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34" name="Google Shape;34;p9"/>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5220000" y="-184"/>
            <a:ext cx="5220000" cy="7560000"/>
          </a:xfrm>
          <a:prstGeom prst="rect">
            <a:avLst/>
          </a:prstGeom>
          <a:solidFill>
            <a:schemeClr val="lt2"/>
          </a:solidFill>
          <a:ln>
            <a:noFill/>
          </a:ln>
        </p:spPr>
        <p:txBody>
          <a:bodyPr anchorCtr="0" anchor="ctr" bIns="114375" lIns="114375" spcFirstLastPara="1" rIns="114375" wrap="square" tIns="1143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303130" y="1812541"/>
            <a:ext cx="4618500" cy="2178600"/>
          </a:xfrm>
          <a:prstGeom prst="rect">
            <a:avLst/>
          </a:prstGeom>
          <a:noFill/>
          <a:ln>
            <a:noFill/>
          </a:ln>
        </p:spPr>
        <p:txBody>
          <a:bodyPr anchorCtr="0" anchor="b" bIns="114375" lIns="114375" spcFirstLastPara="1" rIns="114375" wrap="square" tIns="114375">
            <a:norm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p:txBody>
      </p:sp>
      <p:sp>
        <p:nvSpPr>
          <p:cNvPr id="38" name="Google Shape;38;p10"/>
          <p:cNvSpPr txBox="1"/>
          <p:nvPr>
            <p:ph idx="1" type="subTitle"/>
          </p:nvPr>
        </p:nvSpPr>
        <p:spPr>
          <a:xfrm>
            <a:off x="303130" y="4120005"/>
            <a:ext cx="4618500" cy="1815300"/>
          </a:xfrm>
          <a:prstGeom prst="rect">
            <a:avLst/>
          </a:prstGeom>
          <a:noFill/>
          <a:ln>
            <a:noFill/>
          </a:ln>
        </p:spPr>
        <p:txBody>
          <a:bodyPr anchorCtr="0" anchor="t" bIns="114375" lIns="114375" spcFirstLastPara="1" rIns="114375" wrap="square" tIns="114375">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10"/>
          <p:cNvSpPr txBox="1"/>
          <p:nvPr>
            <p:ph idx="2" type="body"/>
          </p:nvPr>
        </p:nvSpPr>
        <p:spPr>
          <a:xfrm>
            <a:off x="5639587" y="1064257"/>
            <a:ext cx="4380900" cy="5431200"/>
          </a:xfrm>
          <a:prstGeom prst="rect">
            <a:avLst/>
          </a:prstGeom>
          <a:noFill/>
          <a:ln>
            <a:noFill/>
          </a:ln>
        </p:spPr>
        <p:txBody>
          <a:bodyPr anchorCtr="0" anchor="ctr" bIns="114375" lIns="114375" spcFirstLastPara="1" rIns="114375" wrap="square" tIns="114375">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40" name="Google Shape;40;p10"/>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355878" y="6218168"/>
            <a:ext cx="6849000" cy="889500"/>
          </a:xfrm>
          <a:prstGeom prst="rect">
            <a:avLst/>
          </a:prstGeom>
          <a:noFill/>
          <a:ln>
            <a:noFill/>
          </a:ln>
        </p:spPr>
        <p:txBody>
          <a:bodyPr anchorCtr="0" anchor="ctr" bIns="114375" lIns="114375" spcFirstLastPara="1" rIns="114375" wrap="square" tIns="114375">
            <a:normAutofit/>
          </a:bodyPr>
          <a:lstStyle>
            <a:lvl1pPr indent="-228600" lvl="0" marL="457200" algn="l">
              <a:lnSpc>
                <a:spcPct val="100000"/>
              </a:lnSpc>
              <a:spcBef>
                <a:spcPts val="0"/>
              </a:spcBef>
              <a:spcAft>
                <a:spcPts val="0"/>
              </a:spcAft>
              <a:buSzPts val="2300"/>
              <a:buNone/>
              <a:defRPr/>
            </a:lvl1pPr>
          </a:lstStyle>
          <a:p/>
        </p:txBody>
      </p:sp>
      <p:sp>
        <p:nvSpPr>
          <p:cNvPr id="43" name="Google Shape;43;p11"/>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55878" y="654105"/>
            <a:ext cx="9728100" cy="841800"/>
          </a:xfrm>
          <a:prstGeom prst="rect">
            <a:avLst/>
          </a:prstGeom>
          <a:noFill/>
          <a:ln>
            <a:noFill/>
          </a:ln>
        </p:spPr>
        <p:txBody>
          <a:bodyPr anchorCtr="0" anchor="t" bIns="114375" lIns="114375" spcFirstLastPara="1" rIns="114375" wrap="square" tIns="114375">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355878" y="1693927"/>
            <a:ext cx="9728100" cy="5021400"/>
          </a:xfrm>
          <a:prstGeom prst="rect">
            <a:avLst/>
          </a:prstGeom>
          <a:noFill/>
          <a:ln>
            <a:noFill/>
          </a:ln>
        </p:spPr>
        <p:txBody>
          <a:bodyPr anchorCtr="0" anchor="t" bIns="114375" lIns="114375" spcFirstLastPara="1" rIns="114375" wrap="square" tIns="114375">
            <a:normAutofit/>
          </a:bodyPr>
          <a:lstStyle>
            <a:lvl1pPr indent="-374650" lvl="0" marL="457200" marR="0" rtl="0" algn="l">
              <a:lnSpc>
                <a:spcPct val="115000"/>
              </a:lnSpc>
              <a:spcBef>
                <a:spcPts val="0"/>
              </a:spcBef>
              <a:spcAft>
                <a:spcPts val="0"/>
              </a:spcAft>
              <a:buClr>
                <a:schemeClr val="dk2"/>
              </a:buClr>
              <a:buSzPts val="2300"/>
              <a:buFont typeface="Arial"/>
              <a:buChar char="●"/>
              <a:defRPr b="0" i="0" sz="2300" u="none" cap="none" strike="noStrike">
                <a:solidFill>
                  <a:schemeClr val="dk2"/>
                </a:solidFill>
                <a:latin typeface="Arial"/>
                <a:ea typeface="Arial"/>
                <a:cs typeface="Arial"/>
                <a:sym typeface="Arial"/>
              </a:defRPr>
            </a:lvl1pPr>
            <a:lvl2pPr indent="-342900" lvl="1" marL="9144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2pPr>
            <a:lvl3pPr indent="-342900" lvl="2" marL="13716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3pPr>
            <a:lvl4pPr indent="-342900" lvl="3" marL="18288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4pPr>
            <a:lvl5pPr indent="-342900" lvl="4" marL="22860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5pPr>
            <a:lvl6pPr indent="-342900" lvl="5" marL="2743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6pPr>
            <a:lvl7pPr indent="-342900" lvl="6" marL="32004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7pPr>
            <a:lvl8pPr indent="-342900" lvl="7" marL="36576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8pPr>
            <a:lvl9pPr indent="-342900" lvl="8" marL="41148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9673279" y="6854072"/>
            <a:ext cx="626400" cy="578400"/>
          </a:xfrm>
          <a:prstGeom prst="rect">
            <a:avLst/>
          </a:prstGeom>
          <a:noFill/>
          <a:ln>
            <a:noFill/>
          </a:ln>
        </p:spPr>
        <p:txBody>
          <a:bodyPr anchorCtr="0" anchor="ctr" bIns="114375" lIns="114375" spcFirstLastPara="1" rIns="114375" wrap="square" tIns="114375">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1138975" y="3093705"/>
            <a:ext cx="7927200" cy="1930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200"/>
              <a:buFont typeface="Arial"/>
              <a:buNone/>
            </a:pPr>
            <a:r>
              <a:rPr b="1" lang="pt-BR" sz="7200">
                <a:solidFill>
                  <a:srgbClr val="0000FF"/>
                </a:solidFill>
                <a:latin typeface="Ubuntu"/>
                <a:ea typeface="Ubuntu"/>
                <a:cs typeface="Ubuntu"/>
                <a:sym typeface="Ubuntu"/>
              </a:rPr>
              <a:t>Título aqui</a:t>
            </a:r>
            <a:endParaRPr b="0" i="0" sz="1900" u="none" cap="none" strike="noStrike">
              <a:solidFill>
                <a:srgbClr val="0000FF"/>
              </a:solidFill>
              <a:latin typeface="Ubuntu"/>
              <a:ea typeface="Ubuntu"/>
              <a:cs typeface="Ubuntu"/>
              <a:sym typeface="Ubuntu"/>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8" name="Shape 58"/>
        <p:cNvGrpSpPr/>
        <p:nvPr/>
      </p:nvGrpSpPr>
      <p:grpSpPr>
        <a:xfrm>
          <a:off x="0" y="0"/>
          <a:ext cx="0" cy="0"/>
          <a:chOff x="0" y="0"/>
          <a:chExt cx="0" cy="0"/>
        </a:xfrm>
      </p:grpSpPr>
      <p:sp>
        <p:nvSpPr>
          <p:cNvPr id="59" name="Google Shape;59;g2d36cb0f07c_0_68"/>
          <p:cNvSpPr txBox="1"/>
          <p:nvPr/>
        </p:nvSpPr>
        <p:spPr>
          <a:xfrm>
            <a:off x="493150" y="3053200"/>
            <a:ext cx="9373200" cy="2770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pt-BR" sz="2400">
                <a:solidFill>
                  <a:srgbClr val="0000FF"/>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1" sz="2400">
              <a:solidFill>
                <a:srgbClr val="0000FF"/>
              </a:solidFill>
              <a:latin typeface="Ubuntu"/>
              <a:ea typeface="Ubuntu"/>
              <a:cs typeface="Ubuntu"/>
              <a:sym typeface="Ubuntu"/>
            </a:endParaRPr>
          </a:p>
        </p:txBody>
      </p:sp>
      <p:sp>
        <p:nvSpPr>
          <p:cNvPr id="60" name="Google Shape;60;g2d36cb0f07c_0_68"/>
          <p:cNvSpPr txBox="1"/>
          <p:nvPr/>
        </p:nvSpPr>
        <p:spPr>
          <a:xfrm>
            <a:off x="1256100" y="2495851"/>
            <a:ext cx="7927200" cy="722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pt-BR" sz="3000">
                <a:solidFill>
                  <a:srgbClr val="0000FF"/>
                </a:solidFill>
                <a:latin typeface="Ubuntu"/>
                <a:ea typeface="Ubuntu"/>
                <a:cs typeface="Ubuntu"/>
                <a:sym typeface="Ubuntu"/>
              </a:rPr>
              <a:t>Lorem ipsum dolor sit amet</a:t>
            </a:r>
            <a:endParaRPr b="1" i="0" sz="3000" u="none" cap="none" strike="noStrike">
              <a:solidFill>
                <a:srgbClr val="0000FF"/>
              </a:solidFill>
              <a:latin typeface="Ubuntu"/>
              <a:ea typeface="Ubuntu"/>
              <a:cs typeface="Ubuntu"/>
              <a:sym typeface="Ubuntu"/>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4" name="Shape 64"/>
        <p:cNvGrpSpPr/>
        <p:nvPr/>
      </p:nvGrpSpPr>
      <p:grpSpPr>
        <a:xfrm>
          <a:off x="0" y="0"/>
          <a:ext cx="0" cy="0"/>
          <a:chOff x="0" y="0"/>
          <a:chExt cx="0" cy="0"/>
        </a:xfrm>
      </p:grpSpPr>
      <p:sp>
        <p:nvSpPr>
          <p:cNvPr id="65" name="Google Shape;65;g2d36cb0f07c_0_78"/>
          <p:cNvSpPr txBox="1"/>
          <p:nvPr/>
        </p:nvSpPr>
        <p:spPr>
          <a:xfrm>
            <a:off x="3549299" y="5744197"/>
            <a:ext cx="3341400" cy="5202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600"/>
              <a:buFont typeface="Arial"/>
              <a:buNone/>
            </a:pPr>
            <a:r>
              <a:rPr b="1" i="0" lang="pt-BR" sz="1200" u="none" cap="none" strike="noStrike">
                <a:solidFill>
                  <a:srgbClr val="434343"/>
                </a:solidFill>
                <a:latin typeface="Ubuntu"/>
                <a:ea typeface="Ubuntu"/>
                <a:cs typeface="Ubuntu"/>
                <a:sym typeface="Ubuntu"/>
              </a:rPr>
              <a:t>Claudia Costa</a:t>
            </a:r>
            <a:endParaRPr b="1" i="0" sz="1200" u="none" cap="none" strike="noStrike">
              <a:solidFill>
                <a:srgbClr val="434343"/>
              </a:solidFill>
              <a:latin typeface="Ubuntu"/>
              <a:ea typeface="Ubuntu"/>
              <a:cs typeface="Ubuntu"/>
              <a:sym typeface="Ubuntu"/>
            </a:endParaRPr>
          </a:p>
          <a:p>
            <a:pPr indent="0" lvl="0" marL="0" marR="0" rtl="0" algn="ctr">
              <a:lnSpc>
                <a:spcPct val="115000"/>
              </a:lnSpc>
              <a:spcBef>
                <a:spcPts val="0"/>
              </a:spcBef>
              <a:spcAft>
                <a:spcPts val="0"/>
              </a:spcAft>
              <a:buClr>
                <a:srgbClr val="000000"/>
              </a:buClr>
              <a:buSzPts val="600"/>
              <a:buFont typeface="Arial"/>
              <a:buNone/>
            </a:pPr>
            <a:r>
              <a:rPr b="0" i="0" lang="pt-BR" sz="800" u="none" cap="none" strike="noStrike">
                <a:solidFill>
                  <a:srgbClr val="434343"/>
                </a:solidFill>
                <a:latin typeface="Ubuntu"/>
                <a:ea typeface="Ubuntu"/>
                <a:cs typeface="Ubuntu"/>
                <a:sym typeface="Ubuntu"/>
              </a:rPr>
              <a:t>Diretora de Pesquisa e Extensão </a:t>
            </a:r>
            <a:r>
              <a:rPr b="1" i="0" lang="pt-BR" sz="800" u="none" cap="none" strike="noStrike">
                <a:solidFill>
                  <a:srgbClr val="434343"/>
                </a:solidFill>
                <a:latin typeface="Ubuntu"/>
                <a:ea typeface="Ubuntu"/>
                <a:cs typeface="Ubuntu"/>
                <a:sym typeface="Ubuntu"/>
              </a:rPr>
              <a:t>UNISUAM</a:t>
            </a:r>
            <a:endParaRPr b="1" i="0" sz="800" u="none" cap="none" strike="noStrike">
              <a:solidFill>
                <a:srgbClr val="434343"/>
              </a:solidFill>
              <a:latin typeface="Ubuntu"/>
              <a:ea typeface="Ubuntu"/>
              <a:cs typeface="Ubuntu"/>
              <a:sym typeface="Ubuntu"/>
            </a:endParaRPr>
          </a:p>
        </p:txBody>
      </p:sp>
      <p:sp>
        <p:nvSpPr>
          <p:cNvPr id="66" name="Google Shape;66;g2d36cb0f07c_0_78"/>
          <p:cNvSpPr txBox="1"/>
          <p:nvPr>
            <p:ph type="ctrTitle"/>
          </p:nvPr>
        </p:nvSpPr>
        <p:spPr>
          <a:xfrm>
            <a:off x="1677450" y="3108076"/>
            <a:ext cx="6958500" cy="1240200"/>
          </a:xfrm>
          <a:prstGeom prst="rect">
            <a:avLst/>
          </a:prstGeom>
          <a:noFill/>
          <a:ln>
            <a:noFill/>
          </a:ln>
        </p:spPr>
        <p:txBody>
          <a:bodyPr anchorCtr="0" anchor="b" bIns="114375" lIns="114375" spcFirstLastPara="1" rIns="114375" wrap="square" tIns="114375">
            <a:noAutofit/>
          </a:bodyPr>
          <a:lstStyle/>
          <a:p>
            <a:pPr indent="0" lvl="0" marL="0" rtl="0" algn="ctr">
              <a:lnSpc>
                <a:spcPct val="100000"/>
              </a:lnSpc>
              <a:spcBef>
                <a:spcPts val="0"/>
              </a:spcBef>
              <a:spcAft>
                <a:spcPts val="0"/>
              </a:spcAft>
              <a:buSzPts val="1200"/>
              <a:buNone/>
            </a:pPr>
            <a:r>
              <a:rPr b="1" lang="pt-BR" sz="7200">
                <a:solidFill>
                  <a:srgbClr val="0000FF"/>
                </a:solidFill>
                <a:latin typeface="Ubuntu"/>
                <a:ea typeface="Ubuntu"/>
                <a:cs typeface="Ubuntu"/>
                <a:sym typeface="Ubuntu"/>
              </a:rPr>
              <a:t>Obrigado!</a:t>
            </a:r>
            <a:endParaRPr b="1" sz="7200">
              <a:solidFill>
                <a:srgbClr val="0000FF"/>
              </a:solidFill>
              <a:latin typeface="Ubuntu"/>
              <a:ea typeface="Ubuntu"/>
              <a:cs typeface="Ubuntu"/>
              <a:sym typeface="Ubuntu"/>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